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74" r:id="rId4"/>
    <p:sldId id="264" r:id="rId5"/>
    <p:sldId id="272" r:id="rId6"/>
    <p:sldId id="271" r:id="rId7"/>
    <p:sldId id="275" r:id="rId8"/>
    <p:sldId id="266" r:id="rId9"/>
    <p:sldId id="273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384CF5-A975-40AB-BD86-2C7FFC00F817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FA6A1B-2E44-43BB-8CDD-9ADD5E92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DC1E5-8BA5-4602-8410-E885F29CA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30923B-9BCA-46FC-A618-788E62577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6660-941E-4F58-9C64-024649F7CD65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E746-DE44-4B02-83E4-F556335D9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7C79-7485-433D-9595-AEAA14240B0D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E87D-402D-467F-933B-2A3CBAB52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B6BB-9E81-4FAF-9D21-8D8AA031F2C5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531C-1D68-47AA-90AF-7A5C86F1C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9AF3-304E-4F06-8DE1-ABE8243C766F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7A57B-52C6-4394-9033-574890B35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87A0-0984-44EF-A301-EF90C0985033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3F3E-A836-4AC3-9302-AC4ECFE85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71B6-7A6D-46C0-AE16-DA6CDFD15CED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456A-817F-4A77-9FF3-85644C73D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C83A-ED5F-44D3-A31D-2A2F9437C0F5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F7AF-9A32-47A7-8002-264BFC30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11E6-49EE-41EC-BAAA-198E80F262AD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FB16-0BE0-416B-9DCC-BC08B6E0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1FC2-1197-4866-8C77-CEC52A31B175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10F1-0F6F-4E38-8FF8-0B27730BA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A59E-DD7F-44B4-83AC-FA6F4A881468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BB65-1DE6-4D04-90AB-B8FB2FE61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A521-37A0-46EA-9932-73F4C8DFAFF2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35AD-8FD3-429C-9D06-8ABCEFE6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961A23-8039-493C-AAE3-AC9C7861C0FE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8A759B-DB5D-4293-9E9B-D92E277BA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vn.myblog.yahoo.com/cobemapmapdethuong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-457200" y="-342900"/>
            <a:ext cx="10058400" cy="75438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pic>
        <p:nvPicPr>
          <p:cNvPr id="14338" name="Picture 8" descr="PUL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7912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PUL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7912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PUL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7912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PUL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150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PUL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638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PUL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7150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00250" y="981730"/>
            <a:ext cx="60007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Trường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Tiểu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học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Đô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Việt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Hưng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1600200"/>
            <a:ext cx="300417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Toán 5</a:t>
            </a:r>
            <a:endParaRPr lang="en-US" sz="8000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2305050" y="3629025"/>
            <a:ext cx="4729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Arial" charset="0"/>
              </a:rPr>
              <a:t>NGƯỜI THỰC HIỆN: VŨ THỊ THU HƯƠNG</a:t>
            </a:r>
          </a:p>
          <a:p>
            <a:r>
              <a:rPr lang="en-US" b="1">
                <a:solidFill>
                  <a:srgbClr val="002060"/>
                </a:solidFill>
                <a:cs typeface="Arial" charset="0"/>
              </a:rPr>
              <a:t>                                    </a:t>
            </a:r>
          </a:p>
        </p:txBody>
      </p:sp>
      <p:pic>
        <p:nvPicPr>
          <p:cNvPr id="14347" name="Picture 16" descr="hongnuoc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1085850"/>
            <a:ext cx="1549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 descr="bg_mod_2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581400"/>
            <a:ext cx="18954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819400" y="609600"/>
            <a:ext cx="3352800" cy="4495800"/>
            <a:chOff x="3115" y="0"/>
            <a:chExt cx="2170" cy="2486"/>
          </a:xfrm>
        </p:grpSpPr>
        <p:grpSp>
          <p:nvGrpSpPr>
            <p:cNvPr id="25610" name="Group 6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742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743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5611" name="Group 9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74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74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5612" name="Group 12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738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739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5613" name="Group 15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614" name="Group 16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736" name="Oval 17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737" name="Oval 18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5615" name="Group 19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638" name="Group 20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734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5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39" name="Group 23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732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3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0" name="Group 26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730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1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1" name="Group 29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728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9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2" name="Group 32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726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7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3" name="Group 35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724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5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4" name="Group 38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722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3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5" name="Group 41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720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1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6" name="Group 44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718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9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7" name="Group 47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716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7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8" name="Group 50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714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5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9" name="Group 53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712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3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0" name="Group 56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710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1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1" name="Group 59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708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9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2" name="Group 62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706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7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3" name="Group 65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704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5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4" name="Group 68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702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3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5" name="Group 71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700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1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6" name="Group 74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698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9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7" name="Group 77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696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7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8" name="Group 80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694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5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59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0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661" name="Group 85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692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3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2" name="Group 88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690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1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3" name="Group 91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688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9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4" name="Group 94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686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7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5" name="Group 97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684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5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6" name="Group 100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682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3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7" name="Group 103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680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1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8" name="Group 106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678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9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9" name="Group 109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676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7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70" name="Group 112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674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5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71" name="Group 115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672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3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16" name="Freeform 118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Arc 119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Arc 120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Arc 121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Arc 122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Arc 123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Arc 124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Arc 125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Arc 126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Freeform 127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Freeform 128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7" name="Arc 129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Arc 130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Arc 131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Freeform 132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1" name="Freeform 133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2" name="Freeform 134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3" name="Freeform 135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Freeform 136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Freeform 137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Freeform 138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7" name="Freeform 139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733425" y="2152650"/>
            <a:ext cx="795337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82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 rot="456977">
            <a:off x="2381095" y="4911661"/>
            <a:ext cx="82266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2438400" y="2057400"/>
            <a:ext cx="4489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cs typeface="Arial" charset="0"/>
              </a:rPr>
              <a:t>KÍNH CHÚC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cs typeface="Arial" charset="0"/>
              </a:rPr>
              <a:t>CÁC THẦY CÔ MẠNH KHOẺ !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CHĂM NGOAN – HỌC GIỎI</a:t>
            </a:r>
          </a:p>
        </p:txBody>
      </p:sp>
      <p:sp>
        <p:nvSpPr>
          <p:cNvPr id="9" name="Rectangle 8"/>
          <p:cNvSpPr/>
          <p:nvPr/>
        </p:nvSpPr>
        <p:spPr>
          <a:xfrm rot="574101">
            <a:off x="3152539" y="5048164"/>
            <a:ext cx="102784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chân</a:t>
            </a:r>
          </a:p>
        </p:txBody>
      </p:sp>
      <p:sp>
        <p:nvSpPr>
          <p:cNvPr id="11" name="Rectangle 10"/>
          <p:cNvSpPr/>
          <p:nvPr/>
        </p:nvSpPr>
        <p:spPr>
          <a:xfrm rot="411016">
            <a:off x="3992227" y="5197212"/>
            <a:ext cx="141416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thành </a:t>
            </a:r>
          </a:p>
        </p:txBody>
      </p:sp>
      <p:sp>
        <p:nvSpPr>
          <p:cNvPr id="12" name="Rectangle 11"/>
          <p:cNvSpPr/>
          <p:nvPr/>
        </p:nvSpPr>
        <p:spPr>
          <a:xfrm rot="292587">
            <a:off x="5216465" y="5295762"/>
            <a:ext cx="91403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ảm</a:t>
            </a:r>
            <a:endParaRPr lang="vi-VN" sz="32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334000"/>
            <a:ext cx="77617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Frames PPT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Hình Chữ nhật 4"/>
          <p:cNvSpPr>
            <a:spLocks noChangeArrowheads="1"/>
          </p:cNvSpPr>
          <p:nvPr/>
        </p:nvSpPr>
        <p:spPr bwMode="auto">
          <a:xfrm>
            <a:off x="3048000" y="1066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400" b="1">
                <a:solidFill>
                  <a:srgbClr val="FF0000"/>
                </a:solidFill>
                <a:cs typeface="Arial" charset="0"/>
              </a:rPr>
              <a:t>Ôn bài cũ:</a:t>
            </a:r>
          </a:p>
        </p:txBody>
      </p:sp>
      <p:sp>
        <p:nvSpPr>
          <p:cNvPr id="272" name="Hình Chữ nhật 8"/>
          <p:cNvSpPr>
            <a:spLocks noChangeArrowheads="1"/>
          </p:cNvSpPr>
          <p:nvPr/>
        </p:nvSpPr>
        <p:spPr bwMode="auto">
          <a:xfrm>
            <a:off x="2209800" y="18288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400" b="1">
                <a:solidFill>
                  <a:srgbClr val="C00000"/>
                </a:solidFill>
                <a:cs typeface="Arial" charset="0"/>
              </a:rPr>
              <a:t>Đặt tính rồi tính: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49800" y="1895475"/>
            <a:ext cx="1536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cs typeface="Arial" charset="0"/>
              </a:rPr>
              <a:t>17,55 : 3,9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38550" y="2524125"/>
            <a:ext cx="9699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cs typeface="Arial" charset="0"/>
              </a:rPr>
              <a:t>17,5,5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60900" y="2524125"/>
            <a:ext cx="577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cs typeface="Arial" charset="0"/>
              </a:rPr>
              <a:t>3,9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610100" y="2514600"/>
            <a:ext cx="723900" cy="838200"/>
            <a:chOff x="4457700" y="2819400"/>
            <a:chExt cx="723900" cy="838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57700" y="28194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57700" y="3238500"/>
              <a:ext cx="7239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029075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5850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62375" y="2922588"/>
            <a:ext cx="812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cs typeface="Arial" charset="0"/>
              </a:rPr>
              <a:t>1 9 5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97400" y="2903538"/>
            <a:ext cx="5778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cs typeface="Arial" charset="0"/>
              </a:rPr>
              <a:t>4,5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21163" y="3284538"/>
            <a:ext cx="3413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cs typeface="Aria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72" grpId="0"/>
      <p:bldP spid="2" grpId="0"/>
      <p:bldP spid="15" grpId="0"/>
      <p:bldP spid="16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13038" y="557213"/>
            <a:ext cx="589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cs typeface="Arial" charset="0"/>
              </a:rPr>
              <a:t>Luyện tập chung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979613" y="587375"/>
            <a:ext cx="1541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cs typeface="Arial" charset="0"/>
              </a:rPr>
              <a:t>Toán: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1839913"/>
            <a:ext cx="297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a) 400 + 50 + 0,07; </a:t>
            </a:r>
          </a:p>
        </p:txBody>
      </p:sp>
      <p:sp>
        <p:nvSpPr>
          <p:cNvPr id="16" name="Oval 15"/>
          <p:cNvSpPr/>
          <p:nvPr/>
        </p:nvSpPr>
        <p:spPr>
          <a:xfrm>
            <a:off x="511175" y="1343025"/>
            <a:ext cx="274638" cy="2746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1213" y="1274763"/>
            <a:ext cx="10175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Tính: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209675" y="2465388"/>
            <a:ext cx="26590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b) 30 + 0,5 + 0,04; 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05400" y="1836738"/>
            <a:ext cx="17351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d) 35 + 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676400" y="1257300"/>
            <a:ext cx="3417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cs typeface="Arial" charset="0"/>
              </a:rPr>
              <a:t>(làm cá nhân – 3 phút).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59513" y="1647825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91250" y="2112963"/>
            <a:ext cx="5635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192838" y="2057400"/>
            <a:ext cx="498475" cy="11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16763" y="1647825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72300" y="2112963"/>
            <a:ext cx="715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100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050088" y="2057400"/>
            <a:ext cx="498475" cy="11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05600" y="1847850"/>
            <a:ext cx="373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21" grpId="0"/>
      <p:bldP spid="40" grpId="0"/>
      <p:bldP spid="51" grpId="0"/>
      <p:bldP spid="94" grpId="0"/>
      <p:bldP spid="12" grpId="0"/>
      <p:bldP spid="13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219200" y="1839913"/>
            <a:ext cx="2582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a) 400 + 50 + 0,07</a:t>
            </a:r>
          </a:p>
        </p:txBody>
      </p:sp>
      <p:sp>
        <p:nvSpPr>
          <p:cNvPr id="16" name="Oval 15"/>
          <p:cNvSpPr/>
          <p:nvPr/>
        </p:nvSpPr>
        <p:spPr>
          <a:xfrm>
            <a:off x="511175" y="1343025"/>
            <a:ext cx="274638" cy="2746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TextBox 20"/>
          <p:cNvSpPr txBox="1">
            <a:spLocks noChangeArrowheads="1"/>
          </p:cNvSpPr>
          <p:nvPr/>
        </p:nvSpPr>
        <p:spPr bwMode="auto">
          <a:xfrm>
            <a:off x="811213" y="1274763"/>
            <a:ext cx="10175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Tính:</a:t>
            </a:r>
          </a:p>
        </p:txBody>
      </p:sp>
      <p:sp>
        <p:nvSpPr>
          <p:cNvPr id="19461" name="TextBox 39"/>
          <p:cNvSpPr txBox="1">
            <a:spLocks noChangeArrowheads="1"/>
          </p:cNvSpPr>
          <p:nvPr/>
        </p:nvSpPr>
        <p:spPr bwMode="auto">
          <a:xfrm>
            <a:off x="1217613" y="2362200"/>
            <a:ext cx="2584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b) 30 + 0,5 + 0,04</a:t>
            </a:r>
          </a:p>
        </p:txBody>
      </p:sp>
      <p:sp>
        <p:nvSpPr>
          <p:cNvPr id="19462" name="TextBox 50"/>
          <p:cNvSpPr txBox="1">
            <a:spLocks noChangeArrowheads="1"/>
          </p:cNvSpPr>
          <p:nvPr/>
        </p:nvSpPr>
        <p:spPr bwMode="auto">
          <a:xfrm>
            <a:off x="1219200" y="2951163"/>
            <a:ext cx="17351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d) 35 + 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2373313" y="276225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305050" y="3227388"/>
            <a:ext cx="5635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06638" y="3171825"/>
            <a:ext cx="498475" cy="11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3230563" y="276225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9467" name="TextBox 19"/>
          <p:cNvSpPr txBox="1">
            <a:spLocks noChangeArrowheads="1"/>
          </p:cNvSpPr>
          <p:nvPr/>
        </p:nvSpPr>
        <p:spPr bwMode="auto">
          <a:xfrm>
            <a:off x="3086100" y="3227388"/>
            <a:ext cx="715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100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63888" y="3171825"/>
            <a:ext cx="498475" cy="11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22"/>
          <p:cNvSpPr txBox="1">
            <a:spLocks noChangeArrowheads="1"/>
          </p:cNvSpPr>
          <p:nvPr/>
        </p:nvSpPr>
        <p:spPr bwMode="auto">
          <a:xfrm>
            <a:off x="2819400" y="2962275"/>
            <a:ext cx="373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+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75063" y="2962275"/>
            <a:ext cx="2344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= 35 + 0,5 + 0,03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75338" y="2962275"/>
            <a:ext cx="1897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= 35,5 + 0,03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18413" y="2962275"/>
            <a:ext cx="11445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= 35,53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22663" y="2362200"/>
            <a:ext cx="2039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= 30,5 + 0,04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46688" y="2362200"/>
            <a:ext cx="12303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= 30,54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81400" y="1838325"/>
            <a:ext cx="1828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= 450 + 0,07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19700" y="1838325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= 450,07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Frames PPT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617788" y="2486025"/>
            <a:ext cx="658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.....</a:t>
            </a:r>
          </a:p>
        </p:txBody>
      </p:sp>
      <p:sp>
        <p:nvSpPr>
          <p:cNvPr id="16" name="Oval 15"/>
          <p:cNvSpPr/>
          <p:nvPr/>
        </p:nvSpPr>
        <p:spPr>
          <a:xfrm>
            <a:off x="511175" y="1325563"/>
            <a:ext cx="274638" cy="2730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54088" y="1255713"/>
            <a:ext cx="409575" cy="1754187"/>
          </a:xfrm>
          <a:prstGeom prst="rect">
            <a:avLst/>
          </a:prstGeom>
          <a:noFill/>
          <a:ln w="25400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660033"/>
                </a:solidFill>
                <a:cs typeface="Arial" charset="0"/>
              </a:rPr>
              <a:t>&gt;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cs typeface="Arial" charset="0"/>
              </a:rPr>
              <a:t>&lt;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cs typeface="Arial" charset="0"/>
              </a:rPr>
              <a:t>=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8438" y="1924050"/>
            <a:ext cx="4079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?</a:t>
            </a:r>
            <a:endParaRPr lang="en-US" sz="2200" b="1" i="1">
              <a:solidFill>
                <a:srgbClr val="660033"/>
              </a:solidFill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16163" y="144780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90763" y="1912938"/>
            <a:ext cx="3571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20913" y="1857375"/>
            <a:ext cx="498475" cy="11113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85950" y="1647825"/>
            <a:ext cx="373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21338" y="144780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29263" y="1912938"/>
            <a:ext cx="5762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25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54663" y="1857375"/>
            <a:ext cx="498475" cy="11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1647825"/>
            <a:ext cx="373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21338" y="228600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24500" y="2751138"/>
            <a:ext cx="5762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20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54663" y="2695575"/>
            <a:ext cx="498475" cy="11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257800" y="2486025"/>
            <a:ext cx="373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38425" y="1646238"/>
            <a:ext cx="631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.....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105150" y="1652588"/>
            <a:ext cx="781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4,35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43613" y="1647825"/>
            <a:ext cx="6302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.....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10338" y="1655763"/>
            <a:ext cx="6302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2,2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27738" y="2486025"/>
            <a:ext cx="658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.....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77000" y="2486025"/>
            <a:ext cx="838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7,15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40125" y="228600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43288" y="2751138"/>
            <a:ext cx="5762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3450" y="2695575"/>
            <a:ext cx="498475" cy="11113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8000" y="2486025"/>
            <a:ext cx="555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14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66900" y="2486025"/>
            <a:ext cx="936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14,09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03513" y="2447925"/>
            <a:ext cx="658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&lt;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790825" y="1600200"/>
            <a:ext cx="63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&gt;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157913" y="1600200"/>
            <a:ext cx="6302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7030A0"/>
                </a:solidFill>
                <a:cs typeface="Arial" charset="0"/>
              </a:rPr>
              <a:t>&lt;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132513" y="2438400"/>
            <a:ext cx="658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7030A0"/>
                </a:solidFill>
                <a:cs typeface="Arial" charset="0"/>
              </a:rPr>
              <a:t>=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76400" y="1143000"/>
            <a:ext cx="3417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cs typeface="Arial" charset="0"/>
              </a:rPr>
              <a:t>(làm cá nhân – 3 phút).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21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22" grpId="0"/>
      <p:bldP spid="23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9" grpId="0"/>
      <p:bldP spid="40" grpId="0"/>
      <p:bldP spid="41" grpId="0"/>
      <p:bldP spid="42" grpId="0"/>
      <p:bldP spid="43" grpId="0"/>
      <p:bldP spid="45" grpId="0"/>
      <p:bldP spid="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511175" y="1325563"/>
            <a:ext cx="274638" cy="2730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1213" y="1255713"/>
            <a:ext cx="78755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cs typeface="Arial" charset="0"/>
              </a:rPr>
              <a:t>Tìm số dư của phép chia, nếu chỉ lấy đến hai chữ số ở phần thập phân của thương:</a:t>
            </a:r>
          </a:p>
          <a:p>
            <a:pPr algn="just"/>
            <a:r>
              <a:rPr lang="en-US" sz="2200" b="1" i="1">
                <a:solidFill>
                  <a:srgbClr val="FF0000"/>
                </a:solidFill>
                <a:cs typeface="Arial" charset="0"/>
              </a:rPr>
              <a:t>(dành cho học sinh có khả năng)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2397125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cs typeface="Arial" charset="0"/>
              </a:rPr>
              <a:t>a) 6,251 : 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9450" y="2400300"/>
            <a:ext cx="205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cs typeface="Arial" charset="0"/>
              </a:rPr>
              <a:t>b) 33,14 : 58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2403475"/>
            <a:ext cx="205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cs typeface="Arial" charset="0"/>
              </a:rPr>
              <a:t>c) 375,23 : 69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2846388"/>
            <a:ext cx="20272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cs typeface="Arial" charset="0"/>
              </a:rPr>
              <a:t>Thương 0,89; số dư 0,021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54363" y="2849563"/>
            <a:ext cx="20272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cs typeface="Arial" charset="0"/>
              </a:rPr>
              <a:t>Thương 0,57; số dư 0,08  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4713" y="2854325"/>
            <a:ext cx="20272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cs typeface="Arial" charset="0"/>
              </a:rPr>
              <a:t>Thương 5,43; số dư 0,56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11175" y="1338263"/>
            <a:ext cx="274638" cy="2746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1213" y="1270000"/>
            <a:ext cx="116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Tìm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43000" y="1828800"/>
            <a:ext cx="281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a) 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1,2 x 10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0" y="182880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b) 210 :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 = 14,92 – 6,52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33475" y="2362200"/>
            <a:ext cx="281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c) 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16 : 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48275" y="2362200"/>
            <a:ext cx="358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d) 6,2 x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 = 43,18 + 18,82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76400" y="1257300"/>
            <a:ext cx="3417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cs typeface="Arial" charset="0"/>
              </a:rPr>
              <a:t>(làm cá nhân – 4 phút).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6" grpId="0"/>
      <p:bldP spid="14" grpId="0"/>
      <p:bldP spid="15" grpId="0"/>
      <p:bldP spid="18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619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511175" y="1338263"/>
            <a:ext cx="274638" cy="2746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Box 20"/>
          <p:cNvSpPr txBox="1">
            <a:spLocks noChangeArrowheads="1"/>
          </p:cNvSpPr>
          <p:nvPr/>
        </p:nvSpPr>
        <p:spPr bwMode="auto">
          <a:xfrm>
            <a:off x="811213" y="1270000"/>
            <a:ext cx="116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Tìm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43000" y="1828800"/>
            <a:ext cx="281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a) 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1,2 x 10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0" y="182880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b) 210 :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 = 14,92 – 6,52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33475" y="3362325"/>
            <a:ext cx="281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c) 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16 : 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48275" y="3362325"/>
            <a:ext cx="358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cs typeface="Arial" charset="0"/>
              </a:rPr>
              <a:t>d) 6,2 x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 = 43,18 + 18,82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47800" y="2209800"/>
            <a:ext cx="1828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43125" y="2608263"/>
            <a:ext cx="182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12 : 0,8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33600" y="2989263"/>
            <a:ext cx="182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15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15075" y="2266950"/>
            <a:ext cx="1981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 = 25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47800" y="3722688"/>
            <a:ext cx="1762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cs typeface="Arial" charset="0"/>
              </a:rPr>
              <a:t>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1,6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009775" y="4105275"/>
            <a:ext cx="1762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25 : 1,6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09775" y="4522788"/>
            <a:ext cx="1762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cs typeface="Arial" charset="0"/>
              </a:rPr>
              <a:t> = 15,625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305550" y="3886200"/>
            <a:ext cx="1981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8" grpId="0"/>
      <p:bldP spid="19" grpId="0"/>
      <p:bldP spid="22" grpId="0"/>
      <p:bldP spid="24" grpId="0"/>
      <p:bldP spid="29" grpId="0"/>
      <p:bldP spid="30" grpId="0"/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243</Words>
  <Application>Microsoft Office PowerPoint</Application>
  <PresentationFormat>On-screen Show (4:3)</PresentationFormat>
  <Paragraphs>106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Van Thiem</dc:creator>
  <cp:lastModifiedBy>ts83dnk</cp:lastModifiedBy>
  <cp:revision>78</cp:revision>
  <dcterms:created xsi:type="dcterms:W3CDTF">2013-10-28T11:28:06Z</dcterms:created>
  <dcterms:modified xsi:type="dcterms:W3CDTF">2016-12-04T14:53:27Z</dcterms:modified>
</cp:coreProperties>
</file>